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85" r:id="rId3"/>
    <p:sldId id="286" r:id="rId4"/>
    <p:sldId id="287" r:id="rId5"/>
    <p:sldId id="281" r:id="rId6"/>
    <p:sldId id="288" r:id="rId7"/>
    <p:sldId id="283" r:id="rId8"/>
    <p:sldId id="289" r:id="rId9"/>
  </p:sldIdLst>
  <p:sldSz cx="9906000" cy="6858000" type="A4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Luther" initials="GL" lastIdx="5" clrIdx="0">
    <p:extLst>
      <p:ext uri="{19B8F6BF-5375-455C-9EA6-DF929625EA0E}">
        <p15:presenceInfo xmlns:p15="http://schemas.microsoft.com/office/powerpoint/2012/main" xmlns="" userId="S-1-5-21-2183036359-3631873859-1897717624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1" autoAdjust="0"/>
    <p:restoredTop sz="94434" autoAdjust="0"/>
  </p:normalViewPr>
  <p:slideViewPr>
    <p:cSldViewPr>
      <p:cViewPr>
        <p:scale>
          <a:sx n="100" d="100"/>
          <a:sy n="100" d="100"/>
        </p:scale>
        <p:origin x="-1176" y="-228"/>
      </p:cViewPr>
      <p:guideLst>
        <p:guide orient="horz" pos="3120"/>
        <p:guide orient="horz" pos="2160"/>
        <p:guide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47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B9DDDB0-2B3E-4A4A-8C6B-336B33F093EC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1" cy="4934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5C0C188-CEB7-4815-82C9-C88583369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81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8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8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8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8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8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8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8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8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66716"/>
            <a:ext cx="1671638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80" y="366716"/>
            <a:ext cx="4849813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83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7308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9" y="1535115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5" y="27305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78BD-0928-485A-A191-035636B06AC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3" r="10934"/>
          <a:stretch>
            <a:fillRect/>
          </a:stretch>
        </p:blipFill>
        <p:spPr>
          <a:xfrm>
            <a:off x="-3539" y="0"/>
            <a:ext cx="4001799" cy="3205173"/>
          </a:xfrm>
          <a:prstGeom prst="rect">
            <a:avLst/>
          </a:prstGeom>
        </p:spPr>
      </p:pic>
      <p:pic>
        <p:nvPicPr>
          <p:cNvPr id="53" name="Picture 2" descr="http://www.infonet-biovision.org/res/res/files/900.400x400.jpeg"/>
          <p:cNvPicPr>
            <a:picLocks noChangeAspect="1" noChangeArrowheads="1"/>
          </p:cNvPicPr>
          <p:nvPr/>
        </p:nvPicPr>
        <p:blipFill rotWithShape="1">
          <a:blip r:embed="rId4" cstate="print"/>
          <a:srcRect l="13155" t="19435" r="38519" b="18297"/>
          <a:stretch/>
        </p:blipFill>
        <p:spPr bwMode="auto">
          <a:xfrm rot="5400000" flipH="1">
            <a:off x="3286202" y="1352173"/>
            <a:ext cx="1503345" cy="1554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4" name="Picture 6" descr="http://entnemdept.ufl.edu/creatures/veg/leaf/diamondback_moth03.jpg"/>
          <p:cNvPicPr>
            <a:picLocks noChangeAspect="1" noChangeArrowheads="1"/>
          </p:cNvPicPr>
          <p:nvPr/>
        </p:nvPicPr>
        <p:blipFill rotWithShape="1">
          <a:blip r:embed="rId5" cstate="print"/>
          <a:srcRect t="314" b="231"/>
          <a:stretch/>
        </p:blipFill>
        <p:spPr bwMode="auto">
          <a:xfrm>
            <a:off x="3276600" y="275772"/>
            <a:ext cx="1553072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88" y="3428999"/>
            <a:ext cx="4198687" cy="314901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1" t="3271" r="26562" b="20795"/>
          <a:stretch/>
        </p:blipFill>
        <p:spPr>
          <a:xfrm>
            <a:off x="3276600" y="3494316"/>
            <a:ext cx="1554480" cy="130375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63" t="14191" r="28027" b="61394"/>
          <a:stretch/>
        </p:blipFill>
        <p:spPr>
          <a:xfrm>
            <a:off x="3276600" y="4869198"/>
            <a:ext cx="1554480" cy="155448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0" name="Picture 2" descr="C:\Users\p.schreinemachers\Google Drive\M&amp;E\EVALUATIONS\Baseline AIA\Pictures\Brassica pests\Aphid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7480" y="3420035"/>
            <a:ext cx="4267200" cy="3200400"/>
          </a:xfrm>
          <a:prstGeom prst="rect">
            <a:avLst/>
          </a:prstGeom>
          <a:noFill/>
        </p:spPr>
      </p:pic>
      <p:pic>
        <p:nvPicPr>
          <p:cNvPr id="61" name="Picture 3" descr="C:\Users\p.schreinemachers\Google Drive\M&amp;E\EVALUATIONS\Baseline AIA\Pictures\Brassica pests\Aphid damage 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7264" y="3962400"/>
            <a:ext cx="1554480" cy="207264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62" name="Rectangle 61"/>
          <p:cNvSpPr/>
          <p:nvPr/>
        </p:nvSpPr>
        <p:spPr>
          <a:xfrm>
            <a:off x="-2971800" y="0"/>
            <a:ext cx="24384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Pest and diseases in leafy mustard</a:t>
            </a:r>
            <a:endParaRPr lang="en-US" sz="2000" dirty="0"/>
          </a:p>
        </p:txBody>
      </p:sp>
      <p:pic>
        <p:nvPicPr>
          <p:cNvPr id="1027" name="Picture 3" descr="C:\Users\p.schreinemachers\Google Drive\M&amp;E\EVALUATIONS\Baseline AIA\Pictures\Brassica pests\Flea beetle damag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0"/>
            <a:ext cx="4191000" cy="3143250"/>
          </a:xfrm>
          <a:prstGeom prst="rect">
            <a:avLst/>
          </a:prstGeom>
          <a:noFill/>
        </p:spPr>
      </p:pic>
      <p:pic>
        <p:nvPicPr>
          <p:cNvPr id="1026" name="Picture 2" descr="C:\Users\p.schreinemachers\Google Drive\M&amp;E\EVALUATIONS\Baseline AIA\Pictures\Brassica pests\Flea beetle.jpg"/>
          <p:cNvPicPr>
            <a:picLocks noChangeAspect="1" noChangeArrowheads="1"/>
          </p:cNvPicPr>
          <p:nvPr/>
        </p:nvPicPr>
        <p:blipFill>
          <a:blip r:embed="rId12" cstate="print"/>
          <a:srcRect l="35417" t="9375" r="37500"/>
          <a:stretch>
            <a:fillRect/>
          </a:stretch>
        </p:blipFill>
        <p:spPr bwMode="auto">
          <a:xfrm>
            <a:off x="8458200" y="228600"/>
            <a:ext cx="1219200" cy="27197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0" y="306145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1. Diamondback moth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961965" y="3056965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2. Flea beetle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648716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3. Cabbage butterfly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957480" y="649493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4. Aphids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9352" y="0"/>
            <a:ext cx="4210352" cy="3157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8110"/>
            <a:ext cx="4191000" cy="3143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5" r="10426"/>
          <a:stretch/>
        </p:blipFill>
        <p:spPr>
          <a:xfrm>
            <a:off x="8216155" y="359552"/>
            <a:ext cx="1629228" cy="15454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" name="Picture 5" descr="54842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5565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963" y="3429000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4" t="5555" r="15556" b="7037"/>
          <a:stretch/>
        </p:blipFill>
        <p:spPr>
          <a:xfrm>
            <a:off x="8207190" y="4258446"/>
            <a:ext cx="1645194" cy="15407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-2971800" y="0"/>
            <a:ext cx="24384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Pest and diseases in leafy mustard</a:t>
            </a:r>
            <a:endParaRPr lang="en-US" sz="2000" dirty="0"/>
          </a:p>
        </p:txBody>
      </p:sp>
      <p:pic>
        <p:nvPicPr>
          <p:cNvPr id="3074" name="Picture 2" descr="C:\Users\p.schreinemachers\Google Drive\M&amp;E\EVALUATIONS\Baseline AIA\Pictures\Brassica pests\Cabbage webworm.jpg"/>
          <p:cNvPicPr>
            <a:picLocks noChangeAspect="1" noChangeArrowheads="1"/>
          </p:cNvPicPr>
          <p:nvPr/>
        </p:nvPicPr>
        <p:blipFill>
          <a:blip r:embed="rId9" cstate="print"/>
          <a:srcRect r="18000" b="15329"/>
          <a:stretch>
            <a:fillRect/>
          </a:stretch>
        </p:blipFill>
        <p:spPr bwMode="auto">
          <a:xfrm>
            <a:off x="3048000" y="685800"/>
            <a:ext cx="1801655" cy="17192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0" y="306145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5. Cabbage webworm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61965" y="3056965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6. Common armyworm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0" y="648716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7.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Damping off (seedlings)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957480" y="649493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8.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Turnip mosaic virus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7887"/>
          <a:stretch>
            <a:fillRect/>
          </a:stretch>
        </p:blipFill>
        <p:spPr>
          <a:xfrm>
            <a:off x="-10461" y="0"/>
            <a:ext cx="4978399" cy="3065930"/>
          </a:xfrm>
        </p:spPr>
      </p:pic>
      <p:pic>
        <p:nvPicPr>
          <p:cNvPr id="10" name="Picture 2" descr="Son%20La-4%20(2)"/>
          <p:cNvPicPr>
            <a:picLocks noChangeAspect="1" noChangeArrowheads="1"/>
          </p:cNvPicPr>
          <p:nvPr/>
        </p:nvPicPr>
        <p:blipFill>
          <a:blip r:embed="rId4" cstate="print"/>
          <a:srcRect l="11896" r="13755" b="8911"/>
          <a:stretch>
            <a:fillRect/>
          </a:stretch>
        </p:blipFill>
        <p:spPr bwMode="auto">
          <a:xfrm>
            <a:off x="3276600" y="722088"/>
            <a:ext cx="1554480" cy="143012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Picture 3" descr="C:\Users\p.schreinemachers\Google Drive\M&amp;E\EVALUATIONS\Baseline AIA\Pictures\Brassica pests\Bacterial soft rot.jpg"/>
          <p:cNvPicPr>
            <a:picLocks noChangeAspect="1" noChangeArrowheads="1"/>
          </p:cNvPicPr>
          <p:nvPr/>
        </p:nvPicPr>
        <p:blipFill>
          <a:blip r:embed="rId5" cstate="print"/>
          <a:srcRect l="4462" t="9737" r="13077" b="6236"/>
          <a:stretch>
            <a:fillRect/>
          </a:stretch>
        </p:blipFill>
        <p:spPr bwMode="auto">
          <a:xfrm>
            <a:off x="5002304" y="-4226"/>
            <a:ext cx="4898573" cy="3509426"/>
          </a:xfrm>
          <a:prstGeom prst="rect">
            <a:avLst/>
          </a:prstGeom>
          <a:noFill/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6" cstate="print"/>
          <a:srcRect b="6146"/>
          <a:stretch>
            <a:fillRect/>
          </a:stretch>
        </p:blipFill>
        <p:spPr bwMode="auto">
          <a:xfrm>
            <a:off x="-16167" y="3367144"/>
            <a:ext cx="4960365" cy="34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on La-3 (8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0142" y="4328886"/>
            <a:ext cx="1554480" cy="11673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8" cstate="print"/>
          <a:srcRect b="6999"/>
          <a:stretch>
            <a:fillRect/>
          </a:stretch>
        </p:blipFill>
        <p:spPr bwMode="auto">
          <a:xfrm>
            <a:off x="4979895" y="3429000"/>
            <a:ext cx="49171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-2971800" y="0"/>
            <a:ext cx="24384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Pest and diseases in leafy mustard</a:t>
            </a:r>
            <a:endParaRPr lang="en-US" sz="20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306145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9. Downey mildew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961965" y="3056965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10. Bacterial soft rot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0" y="648716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11. Web blight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957480" y="649493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12. Black rot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3000" y="647778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9" name="Picture 2" descr="Hanoi-2 (9)"/>
          <p:cNvPicPr>
            <a:picLocks noChangeAspect="1" noChangeArrowheads="1"/>
          </p:cNvPicPr>
          <p:nvPr/>
        </p:nvPicPr>
        <p:blipFill>
          <a:blip r:embed="rId3" cstate="print"/>
          <a:srcRect l="15152" t="20177" r="9091"/>
          <a:stretch>
            <a:fillRect/>
          </a:stretch>
        </p:blipFill>
        <p:spPr bwMode="auto">
          <a:xfrm>
            <a:off x="-7901" y="-1"/>
            <a:ext cx="3970301" cy="3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p.schreinemachers\Google Drive\M&amp;E\EVALUATIONS\Baseline AIA\Pictures\Srini\DSCN5812.JPG"/>
          <p:cNvPicPr>
            <a:picLocks noChangeAspect="1" noChangeArrowheads="1"/>
          </p:cNvPicPr>
          <p:nvPr/>
        </p:nvPicPr>
        <p:blipFill>
          <a:blip r:embed="rId4" cstate="print"/>
          <a:srcRect l="23481" t="24862" b="6261"/>
          <a:stretch>
            <a:fillRect/>
          </a:stretch>
        </p:blipFill>
        <p:spPr bwMode="auto">
          <a:xfrm>
            <a:off x="4966445" y="0"/>
            <a:ext cx="4966448" cy="3352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-2971800" y="0"/>
            <a:ext cx="24384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Pest and diseases in leafy mustard</a:t>
            </a:r>
            <a:endParaRPr lang="en-US" sz="2000" dirty="0"/>
          </a:p>
        </p:txBody>
      </p:sp>
      <p:pic>
        <p:nvPicPr>
          <p:cNvPr id="2050" name="Picture 2" descr="C:\Users\p.schreinemachers\Google Drive\M&amp;E\EVALUATIONS\Baseline AIA\Pictures\Brassica pests\whiteflies.jpg"/>
          <p:cNvPicPr>
            <a:picLocks noChangeAspect="1" noChangeArrowheads="1"/>
          </p:cNvPicPr>
          <p:nvPr/>
        </p:nvPicPr>
        <p:blipFill>
          <a:blip r:embed="rId5" cstate="print"/>
          <a:srcRect r="15000" b="15000"/>
          <a:stretch>
            <a:fillRect/>
          </a:stretch>
        </p:blipFill>
        <p:spPr bwMode="auto">
          <a:xfrm>
            <a:off x="8229600" y="762000"/>
            <a:ext cx="1524000" cy="1524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51" name="Picture 3" descr="C:\Users\p.schreinemachers\Google Drive\M&amp;E\EVALUATIONS\Baseline AIA\Pictures\Brassica pests\Cabbage headcatterpillar 3.jpg"/>
          <p:cNvPicPr>
            <a:picLocks noChangeAspect="1" noChangeArrowheads="1"/>
          </p:cNvPicPr>
          <p:nvPr/>
        </p:nvPicPr>
        <p:blipFill>
          <a:blip r:embed="rId6" cstate="print"/>
          <a:srcRect l="1604"/>
          <a:stretch>
            <a:fillRect/>
          </a:stretch>
        </p:blipFill>
        <p:spPr bwMode="auto">
          <a:xfrm>
            <a:off x="0" y="3429000"/>
            <a:ext cx="4948515" cy="3148717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306145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13. Black spot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961965" y="3056965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14. Whitefly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648716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15. Cabbage head caterpillar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</a:rPr>
                        <a:t>Leafy Mustard</a:t>
                      </a:r>
                      <a:endParaRPr lang="en-US" dirty="0">
                        <a:ln>
                          <a:noFill/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.schreinemachers\Google Drive\DATA\2013BEG\Survey tools\Pictures\Mungbean\Other\Lycaenid borer larva.jpg"/>
          <p:cNvPicPr>
            <a:picLocks noChangeAspect="1" noChangeArrowheads="1"/>
          </p:cNvPicPr>
          <p:nvPr/>
        </p:nvPicPr>
        <p:blipFill>
          <a:blip r:embed="rId3" cstate="print"/>
          <a:srcRect b="2216"/>
          <a:stretch>
            <a:fillRect/>
          </a:stretch>
        </p:blipFill>
        <p:spPr bwMode="auto">
          <a:xfrm>
            <a:off x="0" y="3429000"/>
            <a:ext cx="4953000" cy="3429000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>
          <a:xfrm>
            <a:off x="-2971800" y="0"/>
            <a:ext cx="2438400" cy="16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Pest and diseases in </a:t>
            </a:r>
            <a:r>
              <a:rPr lang="en-US" sz="2000" dirty="0" err="1" smtClean="0"/>
              <a:t>yardlong</a:t>
            </a:r>
            <a:r>
              <a:rPr lang="en-US" sz="2000" dirty="0" smtClean="0"/>
              <a:t> bean</a:t>
            </a:r>
            <a:endParaRPr lang="en-US" sz="2000" dirty="0"/>
          </a:p>
        </p:txBody>
      </p:sp>
      <p:pic>
        <p:nvPicPr>
          <p:cNvPr id="20" name="Picture 11" descr="DSCN74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>
            <a:fillRect/>
          </a:stretch>
        </p:blipFill>
        <p:spPr bwMode="auto">
          <a:xfrm>
            <a:off x="-19050" y="0"/>
            <a:ext cx="4978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Documents and Settings\p.schreinemachers\My Documents\Google Drive\DATA\2013BEG\Pictures\Mungbean\Other\maruca-adul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304800"/>
            <a:ext cx="1645920" cy="108082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22" name="Picture 6" descr="IMGP957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4" t="30023" r="31353" b="17723"/>
          <a:stretch/>
        </p:blipFill>
        <p:spPr bwMode="auto">
          <a:xfrm>
            <a:off x="4985384" y="-1"/>
            <a:ext cx="4311015" cy="32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p.schreinemachers\Google Drive\M&amp;E\EVALUATIONS\Baseline AIA\Pictures\armyworm-moth-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9834" y="1052286"/>
            <a:ext cx="1554480" cy="9877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24" name="Picture 4" descr="IMGP848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5029200"/>
            <a:ext cx="1371600" cy="10287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29" t="6667" r="19098" b="33958"/>
          <a:stretch/>
        </p:blipFill>
        <p:spPr>
          <a:xfrm>
            <a:off x="85725" y="3581400"/>
            <a:ext cx="1371600" cy="129941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29" name="Picture 7" descr="IMGP84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54" b="17949"/>
          <a:stretch>
            <a:fillRect/>
          </a:stretch>
        </p:blipFill>
        <p:spPr bwMode="auto">
          <a:xfrm>
            <a:off x="4981575" y="3276600"/>
            <a:ext cx="4314825" cy="33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p.schreinemachers\Google Drive\M&amp;E\EVALUATIONS\Baseline AIA\Pictures\American bollworm.jpg"/>
          <p:cNvPicPr>
            <a:picLocks noChangeAspect="1" noChangeArrowheads="1"/>
          </p:cNvPicPr>
          <p:nvPr/>
        </p:nvPicPr>
        <p:blipFill>
          <a:blip r:embed="rId11" cstate="print"/>
          <a:srcRect l="5872" t="22238" b="15988"/>
          <a:stretch>
            <a:fillRect/>
          </a:stretch>
        </p:blipFill>
        <p:spPr bwMode="auto">
          <a:xfrm>
            <a:off x="8287656" y="4230787"/>
            <a:ext cx="1554480" cy="121207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0" y="306145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1. Pod borer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961965" y="3056965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2. Armyworm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0" y="648716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3. Bean butterfly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957480" y="649493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4. American bollworm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p.schreinemachers\Google Drive\DATA\2013BEG\Survey tools\Pictures\Mungbean\Other\Bean podborer larv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1524000"/>
            <a:ext cx="1645920" cy="106655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-2971800" y="0"/>
            <a:ext cx="2438400" cy="16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Pest and diseases in </a:t>
            </a:r>
            <a:r>
              <a:rPr lang="en-US" sz="2000" dirty="0" err="1" smtClean="0"/>
              <a:t>yardlong</a:t>
            </a:r>
            <a:r>
              <a:rPr lang="en-US" sz="2000" dirty="0" smtClean="0"/>
              <a:t> bean</a:t>
            </a:r>
            <a:endParaRPr lang="en-US" sz="2000" dirty="0"/>
          </a:p>
        </p:txBody>
      </p:sp>
      <p:pic>
        <p:nvPicPr>
          <p:cNvPr id="10" name="Picture 5" descr="IMGP95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SCN1390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744" y="903516"/>
            <a:ext cx="1554480" cy="115927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SCN73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906"/>
            <a:ext cx="4269740" cy="32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0400"/>
            <a:ext cx="4914900" cy="3276600"/>
          </a:xfrm>
          <a:prstGeom prst="rect">
            <a:avLst/>
          </a:prstGeom>
        </p:spPr>
      </p:pic>
      <p:pic>
        <p:nvPicPr>
          <p:cNvPr id="14" name="Picture 4" descr="IMGP94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81374"/>
            <a:ext cx="42291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306145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5. Bean spider mite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61965" y="3056965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6.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Thrips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0" y="648716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7. White fly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957480" y="649493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8. Aphids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-2971800" y="0"/>
            <a:ext cx="2438400" cy="16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Pest and diseases in </a:t>
            </a:r>
            <a:r>
              <a:rPr lang="en-US" sz="2000" dirty="0" err="1" smtClean="0"/>
              <a:t>yardlong</a:t>
            </a:r>
            <a:r>
              <a:rPr lang="en-US" sz="2000" dirty="0" smtClean="0"/>
              <a:t> bean</a:t>
            </a:r>
            <a:endParaRPr lang="en-US" sz="2000" dirty="0"/>
          </a:p>
        </p:txBody>
      </p:sp>
      <p:pic>
        <p:nvPicPr>
          <p:cNvPr id="10" name="Picture 4" descr="IMGP94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3486" cy="32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GP946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5" t="25514" r="37037" b="27282"/>
          <a:stretch/>
        </p:blipFill>
        <p:spPr bwMode="auto">
          <a:xfrm>
            <a:off x="3291114" y="1796142"/>
            <a:ext cx="1554480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p.schreinemachers\Google Drive\M&amp;E\EVALUATIONS\Baseline AIA\Pictures\Stink bug (Nezara viridula).jpg"/>
          <p:cNvPicPr>
            <a:picLocks noChangeAspect="1" noChangeArrowheads="1"/>
          </p:cNvPicPr>
          <p:nvPr/>
        </p:nvPicPr>
        <p:blipFill>
          <a:blip r:embed="rId5" cstate="print"/>
          <a:srcRect l="6826" t="5642" r="31737" b="16982"/>
          <a:stretch>
            <a:fillRect/>
          </a:stretch>
        </p:blipFill>
        <p:spPr bwMode="auto">
          <a:xfrm>
            <a:off x="3301998" y="136434"/>
            <a:ext cx="1554480" cy="1554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4" descr="IMGP94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952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538978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4" y="3352800"/>
            <a:ext cx="437064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GP38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19020"/>
            <a:ext cx="4280506" cy="32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306145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9. Stink bug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961965" y="3056965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10. Pod bug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0" y="648716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11. Bean anthracnose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957480" y="649493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12. Powdery mildew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-2971800" y="0"/>
            <a:ext cx="2438400" cy="16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Pest and diseases in </a:t>
            </a:r>
            <a:r>
              <a:rPr lang="en-US" sz="2000" dirty="0" err="1" smtClean="0"/>
              <a:t>yardlong</a:t>
            </a:r>
            <a:r>
              <a:rPr lang="en-US" sz="2000" dirty="0" smtClean="0"/>
              <a:t> bean</a:t>
            </a:r>
            <a:endParaRPr lang="en-US" sz="2000" dirty="0"/>
          </a:p>
        </p:txBody>
      </p:sp>
      <p:pic>
        <p:nvPicPr>
          <p:cNvPr id="10" name="Picture 9" descr="Soybean rust sympto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1708"/>
            <a:ext cx="4234544" cy="31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aoshiung%20virus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11" y="0"/>
            <a:ext cx="4078514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54842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962" y="3352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306145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13. Leaf rust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61965" y="3056965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14. Bean mosaic virus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6487160"/>
          <a:ext cx="495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791"/>
                <a:gridCol w="177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15. Damping off (seedlings)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Yardlong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bean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370</Words>
  <Application>Microsoft Office PowerPoint</Application>
  <PresentationFormat>A4 Paper (210x297 mm)</PresentationFormat>
  <Paragraphs>116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Pepijn Schreinemachers</dc:creator>
  <cp:lastModifiedBy>Pepijn Schreinemachers</cp:lastModifiedBy>
  <cp:revision>340</cp:revision>
  <dcterms:created xsi:type="dcterms:W3CDTF">2013-10-21T07:37:14Z</dcterms:created>
  <dcterms:modified xsi:type="dcterms:W3CDTF">2015-06-16T01:25:30Z</dcterms:modified>
</cp:coreProperties>
</file>