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5" r:id="rId3"/>
    <p:sldId id="261" r:id="rId4"/>
    <p:sldId id="276" r:id="rId5"/>
    <p:sldId id="282" r:id="rId6"/>
    <p:sldId id="283" r:id="rId7"/>
    <p:sldId id="281" r:id="rId8"/>
  </p:sldIdLst>
  <p:sldSz cx="6858000" cy="9906000" type="A4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Luther" initials="GL" lastIdx="5" clrIdx="0">
    <p:extLst>
      <p:ext uri="{19B8F6BF-5375-455C-9EA6-DF929625EA0E}">
        <p15:presenceInfo xmlns:p15="http://schemas.microsoft.com/office/powerpoint/2012/main" userId="S-1-5-21-2183036359-3631873859-1897717624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1" autoAdjust="0"/>
    <p:restoredTop sz="56553" autoAdjust="0"/>
  </p:normalViewPr>
  <p:slideViewPr>
    <p:cSldViewPr>
      <p:cViewPr varScale="1">
        <p:scale>
          <a:sx n="27" d="100"/>
          <a:sy n="27" d="100"/>
        </p:scale>
        <p:origin x="2934" y="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4" cy="49672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4" cy="49672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CB9DDDB0-2B3E-4A4A-8C6B-336B33F093EC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96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18923"/>
            <a:ext cx="5441950" cy="447056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4" cy="49672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4" cy="49672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D5C0C188-CEB7-4815-82C9-C88583369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9688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 Striped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fleabeetle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(harmful)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2 Lady bug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nymph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3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Dragon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fly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4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Lacewing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5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Diadegma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wasp (beneficial)</a:t>
            </a:r>
            <a:endParaRPr lang="en-US" dirty="0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6 C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abbage </a:t>
            </a:r>
            <a:r>
              <a:rPr lang="en-US" baseline="0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looper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(harmful)</a:t>
            </a:r>
            <a:endParaRPr lang="en-US" dirty="0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7 Cabbage butterfly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(harmful)</a:t>
            </a:r>
            <a:endParaRPr lang="en-US" dirty="0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8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Syrphid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fly (beneficial)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9 Earthworm (beneficial)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10 Pod borer (harmful)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11 Spider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12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Diamond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backmoth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(harmful)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endParaRPr lang="en-US" dirty="0">
              <a:solidFill>
                <a:srgbClr val="000000"/>
              </a:solidFill>
              <a:ea typeface="新細明體" pitchFamily="18" charset="-12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9688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 Striped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fleabeetle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phyllotreta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undulata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2 Lady bug nymph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3 Wasp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4 Dragon fly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5 Lacewing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6 Stink bug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 (</a:t>
            </a:r>
            <a:r>
              <a:rPr lang="en-US" i="1" dirty="0" err="1">
                <a:latin typeface="Arial" charset="0"/>
                <a:ea typeface="新細明體" pitchFamily="18" charset="-120"/>
                <a:cs typeface="Arial" charset="0"/>
              </a:rPr>
              <a:t>Nezara</a:t>
            </a:r>
            <a:r>
              <a:rPr lang="en-US" i="1" dirty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i="1" dirty="0" err="1">
                <a:latin typeface="Arial" charset="0"/>
                <a:ea typeface="新細明體" pitchFamily="18" charset="-120"/>
                <a:cs typeface="Arial" charset="0"/>
              </a:rPr>
              <a:t>viridula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7 Spider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8 Bean fly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9 Diamond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backmoth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putella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xylostella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10 Earthworm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11 Pod borer (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Maruca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vitrata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12 Bee</a:t>
            </a:r>
            <a:endParaRPr lang="en-US" dirty="0">
              <a:solidFill>
                <a:srgbClr val="000000"/>
              </a:solidFill>
              <a:ea typeface="新細明體" pitchFamily="18" charset="-12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9688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 Armyworm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(harmful)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2 Lady bug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nymph (beneficial)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3 Dragon fly (beneficial)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4 Lacewing (beneficial)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5 Pod bug</a:t>
            </a:r>
            <a:r>
              <a:rPr lang="en-US" dirty="0" smtClean="0">
                <a:solidFill>
                  <a:srgbClr val="000000"/>
                </a:solidFill>
                <a:ea typeface="新細明體" pitchFamily="18" charset="-120"/>
              </a:rPr>
              <a:t> (harmful)</a:t>
            </a:r>
            <a:endParaRPr lang="en-US" dirty="0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6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Thrips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(harmful)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7 White fly (harmful)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8 Pod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borer (harmful)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9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Plant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hopper (harmful)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10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Bean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butterfly (harmful)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11 Spider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12 Honey bee (beneficial)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9688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 Armyworm (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Spodoptera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litura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2 Lady bug nymph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3 Plant hopper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4 Dragon fly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5 Lacewing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6 Bean butterfly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7 Pod bug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 (</a:t>
            </a:r>
            <a:r>
              <a:rPr lang="en-US" i="1" dirty="0" err="1">
                <a:latin typeface="Arial" charset="0"/>
                <a:ea typeface="新細明體" pitchFamily="18" charset="-120"/>
                <a:cs typeface="Arial" charset="0"/>
              </a:rPr>
              <a:t>Riptortus</a:t>
            </a:r>
            <a:r>
              <a:rPr lang="en-US" i="1" dirty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dirty="0">
                <a:latin typeface="Arial" charset="0"/>
                <a:ea typeface="新細明體" pitchFamily="18" charset="-120"/>
                <a:cs typeface="Arial" charset="0"/>
              </a:rPr>
              <a:t>spp.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8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Thrips</a:t>
            </a:r>
            <a:endParaRPr lang="en-US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9 Spider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10 White fly</a:t>
            </a:r>
          </a:p>
          <a:p>
            <a:pPr defTabSz="921537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11 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Pod borer (</a:t>
            </a:r>
            <a:r>
              <a:rPr lang="en-US" i="1" dirty="0" err="1">
                <a:solidFill>
                  <a:srgbClr val="000000"/>
                </a:solidFill>
                <a:ea typeface="新細明體" pitchFamily="18" charset="-120"/>
              </a:rPr>
              <a:t>Maruca</a:t>
            </a:r>
            <a:r>
              <a:rPr lang="en-US" i="1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新細明體" pitchFamily="18" charset="-120"/>
              </a:rPr>
              <a:t>vitrata</a:t>
            </a:r>
            <a:r>
              <a:rPr lang="en-US" dirty="0">
                <a:solidFill>
                  <a:srgbClr val="000000"/>
                </a:solidFill>
                <a:ea typeface="新細明體" pitchFamily="18" charset="-12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12 Bee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Army</a:t>
            </a:r>
            <a:r>
              <a:rPr lang="en-US" baseline="0" dirty="0" smtClean="0"/>
              <a:t> worm – </a:t>
            </a:r>
            <a:r>
              <a:rPr lang="en-US" baseline="0" dirty="0" err="1" smtClean="0"/>
              <a:t>Spodoptera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Litura</a:t>
            </a:r>
            <a:endParaRPr lang="en-US" baseline="0" dirty="0" smtClean="0"/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Striped bean beetle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9688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Bean butterfly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Dragon fly </a:t>
            </a:r>
          </a:p>
          <a:p>
            <a:r>
              <a:rPr lang="en-US" baseline="0" dirty="0" smtClean="0"/>
              <a:t>3 Diamond </a:t>
            </a:r>
            <a:r>
              <a:rPr lang="en-US" baseline="0" dirty="0" err="1" smtClean="0"/>
              <a:t>backmoth</a:t>
            </a:r>
            <a:endParaRPr lang="en-US" baseline="0" dirty="0" smtClean="0"/>
          </a:p>
          <a:p>
            <a:r>
              <a:rPr lang="en-US" baseline="0" dirty="0" smtClean="0"/>
              <a:t>4 Lady bug</a:t>
            </a:r>
          </a:p>
          <a:p>
            <a:r>
              <a:rPr lang="en-US" baseline="0" dirty="0" smtClean="0"/>
              <a:t>5. Pod borer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C188-CEB7-4815-82C9-C885833693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700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529700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80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5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8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4" y="2217388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78BD-0928-485A-A191-035636B06AC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1977-4838-4931-A7BF-D115E8BF5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10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schreinemachers\Google Drive\M&amp;E\EVALUATIONS\Baseline AIA\Pictures\Yard long bean pests\Striped fleabeetle 2 (phyllotreta undulata).jpg"/>
          <p:cNvPicPr>
            <a:picLocks noChangeAspect="1" noChangeArrowheads="1"/>
          </p:cNvPicPr>
          <p:nvPr/>
        </p:nvPicPr>
        <p:blipFill>
          <a:blip r:embed="rId3" cstate="print"/>
          <a:srcRect l="27679" r="25714"/>
          <a:stretch>
            <a:fillRect/>
          </a:stretch>
        </p:blipFill>
        <p:spPr bwMode="auto">
          <a:xfrm rot="5400000">
            <a:off x="800100" y="114300"/>
            <a:ext cx="2057400" cy="3200400"/>
          </a:xfrm>
          <a:prstGeom prst="rect">
            <a:avLst/>
          </a:prstGeom>
          <a:noFill/>
        </p:spPr>
      </p:pic>
      <p:pic>
        <p:nvPicPr>
          <p:cNvPr id="19" name="Picture 18" descr="C:\Users\p.schreinemachers\Google Drive\M&amp;E\EVALUATIONS\Baseline AIA\Pictures\Natural enemies\Diadegma wasp.jpg"/>
          <p:cNvPicPr>
            <a:picLocks noChangeAspect="1" noChangeArrowheads="1"/>
          </p:cNvPicPr>
          <p:nvPr/>
        </p:nvPicPr>
        <p:blipFill>
          <a:blip r:embed="rId4" cstate="print"/>
          <a:srcRect t="6803"/>
          <a:stretch>
            <a:fillRect/>
          </a:stretch>
        </p:blipFill>
        <p:spPr bwMode="auto">
          <a:xfrm>
            <a:off x="228600" y="4953000"/>
            <a:ext cx="3200400" cy="2087880"/>
          </a:xfrm>
          <a:prstGeom prst="rect">
            <a:avLst/>
          </a:prstGeom>
          <a:noFill/>
        </p:spPr>
      </p:pic>
      <p:pic>
        <p:nvPicPr>
          <p:cNvPr id="67" name="Picture 3" descr="D:\Documents and Settings\p.schreinemachers\My Documents\Google Drive\DATA\2013BEG\Pictures\Beneficials\Dragon fly 2.jpg"/>
          <p:cNvPicPr>
            <a:picLocks noChangeAspect="1" noChangeArrowheads="1"/>
          </p:cNvPicPr>
          <p:nvPr/>
        </p:nvPicPr>
        <p:blipFill>
          <a:blip r:embed="rId5" cstate="print"/>
          <a:srcRect b="13043"/>
          <a:stretch>
            <a:fillRect/>
          </a:stretch>
        </p:blipFill>
        <p:spPr bwMode="auto">
          <a:xfrm>
            <a:off x="228600" y="2819401"/>
            <a:ext cx="3200400" cy="208721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66" name="Picture 4" descr="D:\Documents and Settings\p.schreinemachers\My Documents\Google Drive\DATA\2013BEG\Pictures\Beneficials\Green lacewing 2 (predator).jpg"/>
          <p:cNvPicPr>
            <a:picLocks noChangeAspect="1" noChangeArrowheads="1"/>
          </p:cNvPicPr>
          <p:nvPr/>
        </p:nvPicPr>
        <p:blipFill>
          <a:blip r:embed="rId6" cstate="print"/>
          <a:srcRect t="4621" b="13654"/>
          <a:stretch>
            <a:fillRect/>
          </a:stretch>
        </p:blipFill>
        <p:spPr bwMode="auto">
          <a:xfrm>
            <a:off x="3523344" y="2819401"/>
            <a:ext cx="3200400" cy="2087219"/>
          </a:xfrm>
          <a:prstGeom prst="rect">
            <a:avLst/>
          </a:prstGeom>
          <a:noFill/>
        </p:spPr>
      </p:pic>
      <p:pic>
        <p:nvPicPr>
          <p:cNvPr id="1031" name="Picture 7" descr="C:\Users\p.schreinemachers\Google Drive\M&amp;E\EVALUATIONS\Baseline AIA\Pictures\Brassica pests\Cabbage butterfly.jpg"/>
          <p:cNvPicPr>
            <a:picLocks noChangeAspect="1" noChangeArrowheads="1"/>
          </p:cNvPicPr>
          <p:nvPr/>
        </p:nvPicPr>
        <p:blipFill>
          <a:blip r:embed="rId7" cstate="print"/>
          <a:srcRect r="17982" b="20026"/>
          <a:stretch>
            <a:fillRect/>
          </a:stretch>
        </p:blipFill>
        <p:spPr bwMode="auto">
          <a:xfrm>
            <a:off x="228600" y="7086601"/>
            <a:ext cx="3200400" cy="2087219"/>
          </a:xfrm>
          <a:prstGeom prst="rect">
            <a:avLst/>
          </a:prstGeom>
          <a:noFill/>
        </p:spPr>
      </p:pic>
      <p:pic>
        <p:nvPicPr>
          <p:cNvPr id="1030" name="Picture 6" descr="C:\Users\p.schreinemachers\Google Drive\M&amp;E\EVALUATIONS\Baseline AIA\Pictures\Natural enemies\Syrphid fly 3.jpg"/>
          <p:cNvPicPr>
            <a:picLocks noChangeAspect="1" noChangeArrowheads="1"/>
          </p:cNvPicPr>
          <p:nvPr/>
        </p:nvPicPr>
        <p:blipFill>
          <a:blip r:embed="rId8" cstate="print"/>
          <a:srcRect t="9058" b="9420"/>
          <a:stretch>
            <a:fillRect/>
          </a:stretch>
        </p:blipFill>
        <p:spPr bwMode="auto">
          <a:xfrm>
            <a:off x="3505200" y="7086601"/>
            <a:ext cx="3200400" cy="2087219"/>
          </a:xfrm>
          <a:prstGeom prst="rect">
            <a:avLst/>
          </a:prstGeom>
          <a:noFill/>
        </p:spPr>
      </p:pic>
      <p:pic>
        <p:nvPicPr>
          <p:cNvPr id="1028" name="Picture 4" descr="C:\Users\p.schreinemachers\Google Drive\M&amp;E\EVALUATIONS\Baseline AIA\Pictures\Brassica pests\Cabbage looper 2.jpg"/>
          <p:cNvPicPr>
            <a:picLocks noChangeAspect="1" noChangeArrowheads="1"/>
          </p:cNvPicPr>
          <p:nvPr/>
        </p:nvPicPr>
        <p:blipFill>
          <a:blip r:embed="rId9" cstate="print"/>
          <a:srcRect l="24658" t="13871" r="15069" b="33717"/>
          <a:stretch>
            <a:fillRect/>
          </a:stretch>
        </p:blipFill>
        <p:spPr bwMode="auto">
          <a:xfrm>
            <a:off x="3505200" y="4953000"/>
            <a:ext cx="3200400" cy="2087219"/>
          </a:xfrm>
          <a:prstGeom prst="rect">
            <a:avLst/>
          </a:prstGeom>
          <a:noFill/>
        </p:spPr>
      </p:pic>
      <p:pic>
        <p:nvPicPr>
          <p:cNvPr id="65" name="Picture 8" descr="C:\Users\p.schreinemachers\Google Drive\M&amp;E\EVALUATIONS\Baseline AIA\Pictures\Lady bug - larvae.jpg"/>
          <p:cNvPicPr>
            <a:picLocks noChangeAspect="1" noChangeArrowheads="1"/>
          </p:cNvPicPr>
          <p:nvPr/>
        </p:nvPicPr>
        <p:blipFill>
          <a:blip r:embed="rId10" cstate="print"/>
          <a:srcRect b="2270"/>
          <a:stretch>
            <a:fillRect/>
          </a:stretch>
        </p:blipFill>
        <p:spPr bwMode="auto">
          <a:xfrm>
            <a:off x="3505200" y="685801"/>
            <a:ext cx="3200400" cy="2087218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248401" y="65532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71801" y="86868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48401" y="86868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56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95601" y="44196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484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48401" y="44196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71801" y="65532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"/>
            <a:ext cx="6858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C1. Leafy mustard (1)					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.schreinemachers\Google Drive\M&amp;E\EVALUATIONS\Baseline AIA\Pictures\Natural enemies\Spider 1.jpg"/>
          <p:cNvPicPr>
            <a:picLocks noChangeAspect="1" noChangeArrowheads="1"/>
          </p:cNvPicPr>
          <p:nvPr/>
        </p:nvPicPr>
        <p:blipFill>
          <a:blip r:embed="rId3" cstate="print"/>
          <a:srcRect b="3575"/>
          <a:stretch>
            <a:fillRect/>
          </a:stretch>
        </p:blipFill>
        <p:spPr bwMode="auto">
          <a:xfrm>
            <a:off x="156030" y="2881086"/>
            <a:ext cx="3200400" cy="2086428"/>
          </a:xfrm>
          <a:prstGeom prst="rect">
            <a:avLst/>
          </a:prstGeom>
          <a:noFill/>
        </p:spPr>
      </p:pic>
      <p:pic>
        <p:nvPicPr>
          <p:cNvPr id="1032" name="Picture 8" descr="C:\Users\p.schreinemachers\Google Drive\M&amp;E\EVALUATIONS\Baseline AIA\Pictures\Diamond backmoth (putella xylostella).jpg"/>
          <p:cNvPicPr>
            <a:picLocks noChangeArrowheads="1"/>
          </p:cNvPicPr>
          <p:nvPr/>
        </p:nvPicPr>
        <p:blipFill>
          <a:blip r:embed="rId4" cstate="print"/>
          <a:srcRect t="7850" b="3382"/>
          <a:stretch>
            <a:fillRect/>
          </a:stretch>
        </p:blipFill>
        <p:spPr bwMode="auto">
          <a:xfrm>
            <a:off x="3508830" y="2868169"/>
            <a:ext cx="3200400" cy="2084832"/>
          </a:xfrm>
          <a:prstGeom prst="rect">
            <a:avLst/>
          </a:prstGeom>
          <a:noFill/>
        </p:spPr>
      </p:pic>
      <p:pic>
        <p:nvPicPr>
          <p:cNvPr id="27" name="Picture 3" descr="C:\Users\p.schreinemachers\Google Drive\M&amp;E\EVALUATIONS\Baseline AIA\Pictures\Armyworm (Spodoptera litura).jpg"/>
          <p:cNvPicPr>
            <a:picLocks noChangeArrowheads="1"/>
          </p:cNvPicPr>
          <p:nvPr/>
        </p:nvPicPr>
        <p:blipFill>
          <a:blip r:embed="rId5" cstate="print"/>
          <a:srcRect t="-909"/>
          <a:stretch>
            <a:fillRect/>
          </a:stretch>
        </p:blipFill>
        <p:spPr bwMode="auto">
          <a:xfrm>
            <a:off x="3476172" y="658368"/>
            <a:ext cx="3200400" cy="2084832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9636"/>
          <a:stretch>
            <a:fillRect/>
          </a:stretch>
        </p:blipFill>
        <p:spPr>
          <a:xfrm>
            <a:off x="199572" y="658368"/>
            <a:ext cx="3200400" cy="208721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1722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95601" y="44958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48401" y="44958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"/>
            <a:ext cx="6858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C1. Leafy mustard (2)					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.schreinemachers\Google Drive\M&amp;E\EVALUATIONS\Baseline AIA\Pictures\Maruca vitrata - adult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b="12605"/>
          <a:stretch>
            <a:fillRect/>
          </a:stretch>
        </p:blipFill>
        <p:spPr bwMode="auto">
          <a:xfrm>
            <a:off x="3530598" y="7391402"/>
            <a:ext cx="3200400" cy="2087216"/>
          </a:xfrm>
          <a:prstGeom prst="rect">
            <a:avLst/>
          </a:prstGeom>
          <a:noFill/>
        </p:spPr>
      </p:pic>
      <p:pic>
        <p:nvPicPr>
          <p:cNvPr id="4099" name="Picture 3" descr="C:\Users\p.schreinemachers\Google Drive\M&amp;E\EVALUATIONS\Baseline AIA\Pictures\Thrips.jpg"/>
          <p:cNvPicPr>
            <a:picLocks noChangeAspect="1" noChangeArrowheads="1"/>
          </p:cNvPicPr>
          <p:nvPr/>
        </p:nvPicPr>
        <p:blipFill>
          <a:blip r:embed="rId4" cstate="print"/>
          <a:srcRect t="14475" b="20389"/>
          <a:stretch>
            <a:fillRect/>
          </a:stretch>
        </p:blipFill>
        <p:spPr bwMode="auto">
          <a:xfrm>
            <a:off x="3505200" y="5181601"/>
            <a:ext cx="3200400" cy="2087216"/>
          </a:xfrm>
          <a:prstGeom prst="rect">
            <a:avLst/>
          </a:prstGeom>
          <a:noFill/>
        </p:spPr>
      </p:pic>
      <p:pic>
        <p:nvPicPr>
          <p:cNvPr id="4098" name="Picture 2" descr="C:\Users\p.schreinemachers\Google Drive\M&amp;E\EVALUATIONS\Baseline AIA\Pictures\White fly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16" y="7391400"/>
            <a:ext cx="3200400" cy="2084832"/>
          </a:xfrm>
          <a:prstGeom prst="rect">
            <a:avLst/>
          </a:prstGeom>
          <a:noFill/>
        </p:spPr>
      </p:pic>
      <p:pic>
        <p:nvPicPr>
          <p:cNvPr id="43" name="Picture 8" descr="C:\Users\p.schreinemachers\Google Drive\M&amp;E\EVALUATIONS\Baseline AIA\Pictures\Lady bug - larvae.jpg"/>
          <p:cNvPicPr>
            <a:picLocks noChangeAspect="1" noChangeArrowheads="1"/>
          </p:cNvPicPr>
          <p:nvPr/>
        </p:nvPicPr>
        <p:blipFill>
          <a:blip r:embed="rId6" cstate="print"/>
          <a:srcRect b="2270"/>
          <a:stretch>
            <a:fillRect/>
          </a:stretch>
        </p:blipFill>
        <p:spPr bwMode="auto">
          <a:xfrm>
            <a:off x="3472542" y="685800"/>
            <a:ext cx="3200400" cy="2087214"/>
          </a:xfrm>
          <a:prstGeom prst="rect">
            <a:avLst/>
          </a:prstGeom>
          <a:noFill/>
        </p:spPr>
      </p:pic>
      <p:pic>
        <p:nvPicPr>
          <p:cNvPr id="27" name="Picture 4" descr="IMGP9479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t="4831" b="8213"/>
          <a:stretch>
            <a:fillRect/>
          </a:stretch>
        </p:blipFill>
        <p:spPr bwMode="auto">
          <a:xfrm>
            <a:off x="137886" y="5160739"/>
            <a:ext cx="3200400" cy="2087216"/>
          </a:xfrm>
          <a:prstGeom prst="rect">
            <a:avLst/>
          </a:prstGeom>
          <a:noFill/>
        </p:spPr>
      </p:pic>
      <p:pic>
        <p:nvPicPr>
          <p:cNvPr id="30" name="Picture 3" descr="C:\Users\p.schreinemachers\Google Drive\M&amp;E\EVALUATIONS\Baseline AIA\Pictures\Armyworm (Spodoptera litura).jpg"/>
          <p:cNvPicPr>
            <a:picLocks noChangeAspect="1" noChangeArrowheads="1"/>
          </p:cNvPicPr>
          <p:nvPr/>
        </p:nvPicPr>
        <p:blipFill>
          <a:blip r:embed="rId8" cstate="print"/>
          <a:srcRect t="-909"/>
          <a:stretch>
            <a:fillRect/>
          </a:stretch>
        </p:blipFill>
        <p:spPr bwMode="auto">
          <a:xfrm>
            <a:off x="123372" y="685801"/>
            <a:ext cx="3200400" cy="2087216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28194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722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5601" y="89916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48401" y="89916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" descr="D:\Documents and Settings\p.schreinemachers\My Documents\Google Drive\DATA\2013BEG\Pictures\Beneficials\Green lacewing 2 (predator).jpg"/>
          <p:cNvPicPr>
            <a:picLocks noChangeAspect="1" noChangeArrowheads="1"/>
          </p:cNvPicPr>
          <p:nvPr/>
        </p:nvPicPr>
        <p:blipFill>
          <a:blip r:embed="rId9" cstate="print"/>
          <a:srcRect t="4621" b="13654"/>
          <a:stretch>
            <a:fillRect/>
          </a:stretch>
        </p:blipFill>
        <p:spPr bwMode="auto">
          <a:xfrm>
            <a:off x="3476172" y="2924629"/>
            <a:ext cx="3200400" cy="2087216"/>
          </a:xfrm>
          <a:prstGeom prst="rect">
            <a:avLst/>
          </a:prstGeom>
          <a:noFill/>
        </p:spPr>
      </p:pic>
      <p:pic>
        <p:nvPicPr>
          <p:cNvPr id="34" name="Picture 3" descr="D:\Documents and Settings\p.schreinemachers\My Documents\Google Drive\DATA\2013BEG\Pictures\Beneficials\Dragon fly 2.jpg"/>
          <p:cNvPicPr>
            <a:picLocks noChangeAspect="1" noChangeArrowheads="1"/>
          </p:cNvPicPr>
          <p:nvPr/>
        </p:nvPicPr>
        <p:blipFill>
          <a:blip r:embed="rId10" cstate="print"/>
          <a:srcRect b="13043"/>
          <a:stretch>
            <a:fillRect/>
          </a:stretch>
        </p:blipFill>
        <p:spPr bwMode="auto">
          <a:xfrm>
            <a:off x="123372" y="2913745"/>
            <a:ext cx="3200400" cy="20872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6172201" y="4572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19401" y="67818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"/>
            <a:ext cx="6858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C1. Yard long bean (1)			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8401" y="67818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1" y="4572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.schreinemachers\Google Drive\M&amp;E\EVALUATIONS\Baseline AIA\Pictures\Brassica pests\Leafhopper.jpg"/>
          <p:cNvPicPr>
            <a:picLocks noChangeAspect="1" noChangeArrowheads="1"/>
          </p:cNvPicPr>
          <p:nvPr/>
        </p:nvPicPr>
        <p:blipFill>
          <a:blip r:embed="rId3" cstate="print"/>
          <a:srcRect l="14000" t="35298" r="20000"/>
          <a:stretch>
            <a:fillRect/>
          </a:stretch>
        </p:blipFill>
        <p:spPr bwMode="auto">
          <a:xfrm>
            <a:off x="152400" y="685800"/>
            <a:ext cx="3200400" cy="2090341"/>
          </a:xfrm>
          <a:prstGeom prst="rect">
            <a:avLst/>
          </a:prstGeom>
          <a:noFill/>
        </p:spPr>
      </p:pic>
      <p:pic>
        <p:nvPicPr>
          <p:cNvPr id="3074" name="Picture 2" descr="C:\Users\p.schreinemachers\Google Drive\M&amp;E\EVALUATIONS\Baseline AIA\Pictures\Natural enemies\Spider 1.jpg"/>
          <p:cNvPicPr>
            <a:picLocks noChangeAspect="1" noChangeArrowheads="1"/>
          </p:cNvPicPr>
          <p:nvPr/>
        </p:nvPicPr>
        <p:blipFill>
          <a:blip r:embed="rId4" cstate="print"/>
          <a:srcRect b="3575"/>
          <a:stretch>
            <a:fillRect/>
          </a:stretch>
        </p:blipFill>
        <p:spPr bwMode="auto">
          <a:xfrm>
            <a:off x="156030" y="2910114"/>
            <a:ext cx="3200400" cy="2086428"/>
          </a:xfrm>
          <a:prstGeom prst="rect">
            <a:avLst/>
          </a:prstGeom>
          <a:noFill/>
        </p:spPr>
      </p:pic>
      <p:pic>
        <p:nvPicPr>
          <p:cNvPr id="32" name="Picture 2" descr="C:\Users\p.schreinemachers\Google Drive\M&amp;E\EVALUATIONS\Baseline AIA\Pictures\Bean butterfly 3 (Lampides boeticus).jpg"/>
          <p:cNvPicPr>
            <a:picLocks noChangeAspect="1" noChangeArrowheads="1"/>
          </p:cNvPicPr>
          <p:nvPr/>
        </p:nvPicPr>
        <p:blipFill>
          <a:blip r:embed="rId5" cstate="print"/>
          <a:srcRect t="9324" r="13043" b="33966"/>
          <a:stretch>
            <a:fillRect/>
          </a:stretch>
        </p:blipFill>
        <p:spPr bwMode="auto">
          <a:xfrm>
            <a:off x="3494316" y="685801"/>
            <a:ext cx="3200400" cy="2087216"/>
          </a:xfrm>
          <a:prstGeom prst="rect">
            <a:avLst/>
          </a:prstGeom>
          <a:noFill/>
        </p:spPr>
      </p:pic>
      <p:pic>
        <p:nvPicPr>
          <p:cNvPr id="37" name="Picture 7" descr="D:\Documents and Settings\p.schreinemachers\My Documents\Google Drive\DATA\2013BEG\Pictures\Beneficials\Bee (pollinator).jpg"/>
          <p:cNvPicPr>
            <a:picLocks noChangeAspect="1" noChangeArrowheads="1"/>
          </p:cNvPicPr>
          <p:nvPr/>
        </p:nvPicPr>
        <p:blipFill>
          <a:blip r:embed="rId6" cstate="print"/>
          <a:srcRect b="2369"/>
          <a:stretch>
            <a:fillRect/>
          </a:stretch>
        </p:blipFill>
        <p:spPr bwMode="auto">
          <a:xfrm>
            <a:off x="3483432" y="2899231"/>
            <a:ext cx="3200400" cy="20872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0" y="1"/>
            <a:ext cx="6858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C1. Yard long bean (2)			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5601" y="44958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72201" y="4495800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2201" y="2286001"/>
            <a:ext cx="364671" cy="36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.schreinemachers\Google Drive\M&amp;E\EVALUATIONS\Baseline AIA\Pictures\Natural enemies\Flea beetle larvae 3.jpg"/>
          <p:cNvPicPr>
            <a:picLocks noChangeAspect="1" noChangeArrowheads="1"/>
          </p:cNvPicPr>
          <p:nvPr/>
        </p:nvPicPr>
        <p:blipFill>
          <a:blip r:embed="rId3" cstate="print"/>
          <a:srcRect r="20000" b="46857"/>
          <a:stretch>
            <a:fillRect/>
          </a:stretch>
        </p:blipFill>
        <p:spPr bwMode="auto">
          <a:xfrm>
            <a:off x="3581400" y="7980636"/>
            <a:ext cx="3108960" cy="1714908"/>
          </a:xfrm>
          <a:prstGeom prst="rect">
            <a:avLst/>
          </a:prstGeom>
          <a:noFill/>
        </p:spPr>
      </p:pic>
      <p:pic>
        <p:nvPicPr>
          <p:cNvPr id="29" name="Picture 6" descr="IMGP957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47478" r="45919" b="30552"/>
          <a:stretch/>
        </p:blipFill>
        <p:spPr bwMode="auto">
          <a:xfrm flipV="1">
            <a:off x="3581400" y="4267200"/>
            <a:ext cx="31089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.schreinemachers\Google Drive\M&amp;E\EVALUATIONS\Baseline AIA\Pictures\Natural enemies\Lacewing larvae.jpg"/>
          <p:cNvPicPr>
            <a:picLocks noChangeAspect="1" noChangeArrowheads="1"/>
          </p:cNvPicPr>
          <p:nvPr/>
        </p:nvPicPr>
        <p:blipFill>
          <a:blip r:embed="rId5" cstate="print"/>
          <a:srcRect l="18327" t="13921" r="6074" b="21183"/>
          <a:stretch>
            <a:fillRect/>
          </a:stretch>
        </p:blipFill>
        <p:spPr bwMode="auto">
          <a:xfrm>
            <a:off x="3581400" y="537030"/>
            <a:ext cx="3108960" cy="1672770"/>
          </a:xfrm>
          <a:prstGeom prst="rect">
            <a:avLst/>
          </a:prstGeom>
          <a:noFill/>
        </p:spPr>
      </p:pic>
      <p:pic>
        <p:nvPicPr>
          <p:cNvPr id="28" name="Picture 3" descr="C:\Users\p.schreinemachers\Google Drive\M&amp;E\EVALUATIONS\Baseline AIA\Pictures\Natural enemies\Predatory lacewing.JPG"/>
          <p:cNvPicPr>
            <a:picLocks noChangeAspect="1" noChangeArrowheads="1"/>
          </p:cNvPicPr>
          <p:nvPr/>
        </p:nvPicPr>
        <p:blipFill>
          <a:blip r:embed="rId6" cstate="print"/>
          <a:srcRect l="49167" t="32744" r="33422" b="24664"/>
          <a:stretch>
            <a:fillRect/>
          </a:stretch>
        </p:blipFill>
        <p:spPr bwMode="auto">
          <a:xfrm rot="5400000">
            <a:off x="827675" y="7275649"/>
            <a:ext cx="1694545" cy="3108960"/>
          </a:xfrm>
          <a:prstGeom prst="rect">
            <a:avLst/>
          </a:prstGeom>
          <a:noFill/>
        </p:spPr>
      </p:pic>
      <p:pic>
        <p:nvPicPr>
          <p:cNvPr id="3" name="Picture 4" descr="C:\Users\p.schreinemachers\Google Drive\M&amp;E\EVALUATIONS\Baseline AIA\Pictures\Armyworm 2 (Spodoptera litura).jpg"/>
          <p:cNvPicPr>
            <a:picLocks noChangeArrowheads="1"/>
          </p:cNvPicPr>
          <p:nvPr/>
        </p:nvPicPr>
        <p:blipFill>
          <a:blip r:embed="rId7" cstate="print"/>
          <a:srcRect t="9459" b="14096"/>
          <a:stretch>
            <a:fillRect/>
          </a:stretch>
        </p:blipFill>
        <p:spPr bwMode="auto">
          <a:xfrm>
            <a:off x="112488" y="537030"/>
            <a:ext cx="3108960" cy="1672770"/>
          </a:xfrm>
          <a:prstGeom prst="rect">
            <a:avLst/>
          </a:prstGeom>
          <a:noFill/>
        </p:spPr>
      </p:pic>
      <p:pic>
        <p:nvPicPr>
          <p:cNvPr id="2" name="Picture 3" descr="C:\Users\p.schreinemachers\Google Drive\M&amp;E\EVALUATIONS\Baseline AIA\Pictures\Striped fleabeetle 2 (phyllotreta undulata).jpg"/>
          <p:cNvPicPr>
            <a:picLocks noChangeAspect="1" noChangeArrowheads="1"/>
          </p:cNvPicPr>
          <p:nvPr/>
        </p:nvPicPr>
        <p:blipFill>
          <a:blip r:embed="rId8" cstate="print"/>
          <a:srcRect l="27581" t="9196" r="33060" b="4514"/>
          <a:stretch>
            <a:fillRect/>
          </a:stretch>
        </p:blipFill>
        <p:spPr bwMode="auto">
          <a:xfrm rot="5400000">
            <a:off x="673464" y="5365206"/>
            <a:ext cx="1981200" cy="3108960"/>
          </a:xfrm>
          <a:prstGeom prst="rect">
            <a:avLst/>
          </a:prstGeom>
          <a:noFill/>
        </p:spPr>
      </p:pic>
      <p:pic>
        <p:nvPicPr>
          <p:cNvPr id="2053" name="Picture 5" descr="C:\Users\p.schreinemachers\Google Drive\M&amp;E\EVALUATIONS\Baseline AIA\Pictures\Diamond backmoth (putella xylostella).jpg"/>
          <p:cNvPicPr>
            <a:picLocks noChangeAspect="1" noChangeArrowheads="1"/>
          </p:cNvPicPr>
          <p:nvPr/>
        </p:nvPicPr>
        <p:blipFill>
          <a:blip r:embed="rId9" cstate="print"/>
          <a:srcRect t="7594" b="13974"/>
          <a:stretch>
            <a:fillRect/>
          </a:stretch>
        </p:blipFill>
        <p:spPr bwMode="auto">
          <a:xfrm>
            <a:off x="120324" y="2286000"/>
            <a:ext cx="3108960" cy="1828800"/>
          </a:xfrm>
          <a:prstGeom prst="rect">
            <a:avLst/>
          </a:prstGeom>
          <a:noFill/>
        </p:spPr>
      </p:pic>
      <p:pic>
        <p:nvPicPr>
          <p:cNvPr id="2054" name="Picture 6" descr="C:\Users\p.schreinemachers\Google Drive\M&amp;E\EVALUATIONS\Baseline AIA\Pictures\Diamond backmoth - larvae.jpg"/>
          <p:cNvPicPr>
            <a:picLocks noChangeAspect="1" noChangeArrowheads="1"/>
          </p:cNvPicPr>
          <p:nvPr/>
        </p:nvPicPr>
        <p:blipFill>
          <a:blip r:embed="rId10" cstate="print"/>
          <a:srcRect r="5556" b="8697"/>
          <a:stretch>
            <a:fillRect/>
          </a:stretch>
        </p:blipFill>
        <p:spPr bwMode="auto">
          <a:xfrm>
            <a:off x="3581400" y="5914572"/>
            <a:ext cx="3127248" cy="2010228"/>
          </a:xfrm>
          <a:prstGeom prst="rect">
            <a:avLst/>
          </a:prstGeom>
          <a:noFill/>
        </p:spPr>
      </p:pic>
      <p:pic>
        <p:nvPicPr>
          <p:cNvPr id="2055" name="Picture 7" descr="C:\Users\p.schreinemachers\Google Drive\M&amp;E\EVALUATIONS\Baseline AIA\Pictures\Lady bug.jpg"/>
          <p:cNvPicPr>
            <a:picLocks noChangeAspect="1" noChangeArrowheads="1"/>
          </p:cNvPicPr>
          <p:nvPr/>
        </p:nvPicPr>
        <p:blipFill>
          <a:blip r:embed="rId11" cstate="print"/>
          <a:srcRect l="36555" t="16701" r="15651" b="42779"/>
          <a:stretch>
            <a:fillRect/>
          </a:stretch>
        </p:blipFill>
        <p:spPr bwMode="auto">
          <a:xfrm>
            <a:off x="105228" y="4205514"/>
            <a:ext cx="3108960" cy="1647372"/>
          </a:xfrm>
          <a:prstGeom prst="rect">
            <a:avLst/>
          </a:prstGeom>
          <a:noFill/>
        </p:spPr>
      </p:pic>
      <p:pic>
        <p:nvPicPr>
          <p:cNvPr id="2056" name="Picture 8" descr="C:\Users\p.schreinemachers\Google Drive\M&amp;E\EVALUATIONS\Baseline AIA\Pictures\Lady bug - larvae.jpg"/>
          <p:cNvPicPr>
            <a:picLocks noChangeAspect="1" noChangeArrowheads="1"/>
          </p:cNvPicPr>
          <p:nvPr/>
        </p:nvPicPr>
        <p:blipFill>
          <a:blip r:embed="rId12" cstate="print"/>
          <a:srcRect b="12281"/>
          <a:stretch>
            <a:fillRect/>
          </a:stretch>
        </p:blipFill>
        <p:spPr bwMode="auto">
          <a:xfrm flipH="1">
            <a:off x="3581400" y="2286000"/>
            <a:ext cx="3124198" cy="1828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663369" y="1676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358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53340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739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1514" y="91440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1676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358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0" y="52578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00" y="739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92202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6858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C2. Leafy mustard					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.schreinemachers\Google Drive\M&amp;E\EVALUATIONS\Baseline AIA\Pictures\Brassica pests\Stink bug 2.jpg"/>
          <p:cNvPicPr>
            <a:picLocks noChangeAspect="1" noChangeArrowheads="1"/>
          </p:cNvPicPr>
          <p:nvPr/>
        </p:nvPicPr>
        <p:blipFill>
          <a:blip r:embed="rId3" cstate="print"/>
          <a:srcRect l="25208" t="-2249" r="11408" b="12565"/>
          <a:stretch>
            <a:fillRect/>
          </a:stretch>
        </p:blipFill>
        <p:spPr bwMode="auto">
          <a:xfrm rot="5400000" flipH="1">
            <a:off x="798285" y="1640115"/>
            <a:ext cx="1832430" cy="3124200"/>
          </a:xfrm>
          <a:prstGeom prst="rect">
            <a:avLst/>
          </a:prstGeom>
          <a:noFill/>
        </p:spPr>
      </p:pic>
      <p:pic>
        <p:nvPicPr>
          <p:cNvPr id="3074" name="Picture 2" descr="C:\Users\p.schreinemachers\Google Drive\M&amp;E\EVALUATIONS\Baseline AIA\Pictures\Yard long bean pests\Stink bug eggs.JPG"/>
          <p:cNvPicPr>
            <a:picLocks noChangeAspect="1" noChangeArrowheads="1"/>
          </p:cNvPicPr>
          <p:nvPr/>
        </p:nvPicPr>
        <p:blipFill>
          <a:blip r:embed="rId4" cstate="print"/>
          <a:srcRect l="14706" t="17964" b="14267"/>
          <a:stretch>
            <a:fillRect/>
          </a:stretch>
        </p:blipFill>
        <p:spPr bwMode="auto">
          <a:xfrm>
            <a:off x="3581400" y="8001000"/>
            <a:ext cx="3108960" cy="1697420"/>
          </a:xfrm>
          <a:prstGeom prst="rect">
            <a:avLst/>
          </a:prstGeom>
          <a:noFill/>
        </p:spPr>
      </p:pic>
      <p:pic>
        <p:nvPicPr>
          <p:cNvPr id="4" name="Picture 4" descr="IMGP8482"/>
          <p:cNvPicPr>
            <a:picLocks noChangeAspect="1" noChangeArrowheads="1"/>
          </p:cNvPicPr>
          <p:nvPr/>
        </p:nvPicPr>
        <p:blipFill>
          <a:blip r:embed="rId5" cstate="print"/>
          <a:srcRect t="24183"/>
          <a:stretch>
            <a:fillRect/>
          </a:stretch>
        </p:blipFill>
        <p:spPr bwMode="auto">
          <a:xfrm>
            <a:off x="3581400" y="4223658"/>
            <a:ext cx="3108960" cy="1767840"/>
          </a:xfrm>
          <a:prstGeom prst="rect">
            <a:avLst/>
          </a:prstGeom>
          <a:noFill/>
        </p:spPr>
      </p:pic>
      <p:pic>
        <p:nvPicPr>
          <p:cNvPr id="6" name="Picture 2" descr="C:\Users\p.schreinemachers\Google Drive\M&amp;E\EVALUATIONS\Baseline AIA\Pictures\Bean butterfly 3 (Lampides boeticus).jpg"/>
          <p:cNvPicPr>
            <a:picLocks noChangeAspect="1" noChangeArrowheads="1"/>
          </p:cNvPicPr>
          <p:nvPr/>
        </p:nvPicPr>
        <p:blipFill>
          <a:blip r:embed="rId6" cstate="print"/>
          <a:srcRect t="11112" r="13043" b="35991"/>
          <a:stretch>
            <a:fillRect/>
          </a:stretch>
        </p:blipFill>
        <p:spPr bwMode="auto">
          <a:xfrm>
            <a:off x="112488" y="5972628"/>
            <a:ext cx="3108960" cy="1891212"/>
          </a:xfrm>
          <a:prstGeom prst="rect">
            <a:avLst/>
          </a:prstGeom>
          <a:noFill/>
        </p:spPr>
      </p:pic>
      <p:pic>
        <p:nvPicPr>
          <p:cNvPr id="2051" name="Picture 3" descr="C:\Users\p.schreinemachers\Google Drive\M&amp;E\EVALUATIONS\Baseline AIA\Pictures\Maruca vitrata - adult.jpg"/>
          <p:cNvPicPr>
            <a:picLocks noChangeAspect="1" noChangeArrowheads="1"/>
          </p:cNvPicPr>
          <p:nvPr/>
        </p:nvPicPr>
        <p:blipFill>
          <a:blip r:embed="rId7" cstate="print"/>
          <a:srcRect l="12255" t="16422" r="11765" b="28676"/>
          <a:stretch>
            <a:fillRect/>
          </a:stretch>
        </p:blipFill>
        <p:spPr bwMode="auto">
          <a:xfrm>
            <a:off x="105228" y="533400"/>
            <a:ext cx="3108960" cy="1676400"/>
          </a:xfrm>
          <a:prstGeom prst="rect">
            <a:avLst/>
          </a:prstGeom>
          <a:noFill/>
        </p:spPr>
      </p:pic>
      <p:pic>
        <p:nvPicPr>
          <p:cNvPr id="2052" name="Picture 4" descr="C:\Users\p.schreinemachers\Google Drive\M&amp;E\EVALUATIONS\Baseline AIA\Pictures\Maruca vitrata - caterpillar 2.jpg"/>
          <p:cNvPicPr>
            <a:picLocks noChangeArrowheads="1"/>
          </p:cNvPicPr>
          <p:nvPr/>
        </p:nvPicPr>
        <p:blipFill>
          <a:blip r:embed="rId8" cstate="print"/>
          <a:srcRect t="14425" b="15521"/>
          <a:stretch>
            <a:fillRect/>
          </a:stretch>
        </p:blipFill>
        <p:spPr bwMode="auto">
          <a:xfrm>
            <a:off x="3581400" y="6106884"/>
            <a:ext cx="3108960" cy="17526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0" y="0"/>
            <a:ext cx="6858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C2. Yard long bean		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0" name="Picture 3" descr="C:\Users\p.schreinemachers\Google Drive\M&amp;E\EVALUATIONS\Baseline AIA\Pictures\Natural enemies\Predatory lacewing.JPG"/>
          <p:cNvPicPr>
            <a:picLocks noChangeAspect="1" noChangeArrowheads="1"/>
          </p:cNvPicPr>
          <p:nvPr/>
        </p:nvPicPr>
        <p:blipFill>
          <a:blip r:embed="rId9" cstate="print"/>
          <a:srcRect l="49167" t="32744" r="33422" b="24664"/>
          <a:stretch>
            <a:fillRect/>
          </a:stretch>
        </p:blipFill>
        <p:spPr bwMode="auto">
          <a:xfrm rot="5400000">
            <a:off x="827675" y="7275649"/>
            <a:ext cx="1694545" cy="3108960"/>
          </a:xfrm>
          <a:prstGeom prst="rect">
            <a:avLst/>
          </a:prstGeom>
          <a:noFill/>
        </p:spPr>
      </p:pic>
      <p:pic>
        <p:nvPicPr>
          <p:cNvPr id="31" name="Picture 7" descr="C:\Users\p.schreinemachers\Google Drive\M&amp;E\EVALUATIONS\Baseline AIA\Pictures\Lady bug.jpg"/>
          <p:cNvPicPr>
            <a:picLocks noChangeAspect="1" noChangeArrowheads="1"/>
          </p:cNvPicPr>
          <p:nvPr/>
        </p:nvPicPr>
        <p:blipFill>
          <a:blip r:embed="rId10" cstate="print"/>
          <a:srcRect l="36555" t="16701" r="15651" b="42779"/>
          <a:stretch>
            <a:fillRect/>
          </a:stretch>
        </p:blipFill>
        <p:spPr bwMode="auto">
          <a:xfrm>
            <a:off x="105228" y="4205514"/>
            <a:ext cx="3108960" cy="1647372"/>
          </a:xfrm>
          <a:prstGeom prst="rect">
            <a:avLst/>
          </a:prstGeom>
          <a:noFill/>
        </p:spPr>
      </p:pic>
      <p:pic>
        <p:nvPicPr>
          <p:cNvPr id="32" name="Picture 2" descr="C:\Users\p.schreinemachers\Google Drive\M&amp;E\EVALUATIONS\Baseline AIA\Pictures\Natural enemies\Lacewing larvae.jpg"/>
          <p:cNvPicPr>
            <a:picLocks noChangeAspect="1" noChangeArrowheads="1"/>
          </p:cNvPicPr>
          <p:nvPr/>
        </p:nvPicPr>
        <p:blipFill>
          <a:blip r:embed="rId11" cstate="print"/>
          <a:srcRect l="18327" t="13921" r="6074" b="21183"/>
          <a:stretch>
            <a:fillRect/>
          </a:stretch>
        </p:blipFill>
        <p:spPr bwMode="auto">
          <a:xfrm>
            <a:off x="3581400" y="537030"/>
            <a:ext cx="3108960" cy="1672770"/>
          </a:xfrm>
          <a:prstGeom prst="rect">
            <a:avLst/>
          </a:prstGeom>
          <a:noFill/>
        </p:spPr>
      </p:pic>
      <p:pic>
        <p:nvPicPr>
          <p:cNvPr id="33" name="Picture 8" descr="C:\Users\p.schreinemachers\Google Drive\M&amp;E\EVALUATIONS\Baseline AIA\Pictures\Lady bug - larvae.jpg"/>
          <p:cNvPicPr>
            <a:picLocks noChangeAspect="1" noChangeArrowheads="1"/>
          </p:cNvPicPr>
          <p:nvPr/>
        </p:nvPicPr>
        <p:blipFill>
          <a:blip r:embed="rId12" cstate="print"/>
          <a:srcRect b="12281"/>
          <a:stretch>
            <a:fillRect/>
          </a:stretch>
        </p:blipFill>
        <p:spPr bwMode="auto">
          <a:xfrm flipH="1">
            <a:off x="3581400" y="2300514"/>
            <a:ext cx="3124198" cy="18288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6172200" y="1676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72200" y="358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200" y="52578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0" y="739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72200" y="92202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63369" y="1676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7000" y="358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7000" y="53340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7000" y="7391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81514" y="91440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2700000">
            <a:off x="1198916" y="8285518"/>
            <a:ext cx="1005840" cy="10058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2286" y="3624942"/>
            <a:ext cx="4480560" cy="1371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52286" y="2100942"/>
            <a:ext cx="4480560" cy="1371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3" name="Picture 3" descr="C:\Users\p.schreinemachers\Google Drive\M&amp;E\EVALUATIONS\Baseline AIA\Pictures\Toxicity symbols\P21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68" t="74437" b="7556"/>
          <a:stretch>
            <a:fillRect/>
          </a:stretch>
        </p:blipFill>
        <p:spPr bwMode="auto">
          <a:xfrm>
            <a:off x="899886" y="457200"/>
            <a:ext cx="1702431" cy="1676400"/>
          </a:xfrm>
          <a:prstGeom prst="rect">
            <a:avLst/>
          </a:prstGeom>
          <a:noFill/>
        </p:spPr>
      </p:pic>
      <p:pic>
        <p:nvPicPr>
          <p:cNvPr id="9" name="Picture 8" descr=" đảm bảo tính an toàn khi sử dụng thuốc như trang bị đồ bảo hộ lao động khi pha, phun thuốc, cất giữ thuốc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6" t="6327" r="29487" b="63111"/>
          <a:stretch>
            <a:fillRect/>
          </a:stretch>
        </p:blipFill>
        <p:spPr bwMode="auto">
          <a:xfrm>
            <a:off x="3857172" y="2158999"/>
            <a:ext cx="1447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 đảm bảo tính an toàn khi sử dụng thuốc như trang bị đồ bảo hộ lao động khi pha, phun thuốc, cất giữ thuố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9" t="54401" r="8974" b="10161"/>
          <a:stretch>
            <a:fillRect/>
          </a:stretch>
        </p:blipFill>
        <p:spPr bwMode="auto">
          <a:xfrm>
            <a:off x="986970" y="5105400"/>
            <a:ext cx="13716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0" y="1"/>
            <a:ext cx="6858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C3. Pesticide safety pictograms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 đảm bảo tính an toàn khi sử dụng thuốc như trang bị đồ bảo hộ lao động khi pha, phun thuốc, cất giữ thuốc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4401" r="41026" b="9332"/>
          <a:stretch>
            <a:fillRect/>
          </a:stretch>
        </p:blipFill>
        <p:spPr bwMode="auto">
          <a:xfrm>
            <a:off x="3857172" y="3661230"/>
            <a:ext cx="1447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 đảm bảo tính an toàn khi sử dụng thuốc như trang bị đồ bảo hộ lao động khi pha, phun thuốc, cất giữ thuốc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533" r="73796" b="59199"/>
          <a:stretch>
            <a:fillRect/>
          </a:stretch>
        </p:blipFill>
        <p:spPr bwMode="auto">
          <a:xfrm>
            <a:off x="2514600" y="2144484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p.schreinemachers\Google Drive\M&amp;E\EVALUATIONS\Baseline AIA\Pictures\Toxicity symbols\Kenya 4.jpg"/>
          <p:cNvPicPr>
            <a:picLocks noChangeAspect="1" noChangeArrowheads="1"/>
          </p:cNvPicPr>
          <p:nvPr/>
        </p:nvPicPr>
        <p:blipFill>
          <a:blip r:embed="rId5" cstate="print"/>
          <a:srcRect l="51337" t="71912" r="27807" b="13359"/>
          <a:stretch>
            <a:fillRect/>
          </a:stretch>
        </p:blipFill>
        <p:spPr bwMode="auto">
          <a:xfrm>
            <a:off x="1052286" y="6553200"/>
            <a:ext cx="1309914" cy="1309913"/>
          </a:xfrm>
          <a:prstGeom prst="rect">
            <a:avLst/>
          </a:prstGeom>
          <a:noFill/>
        </p:spPr>
      </p:pic>
      <p:pic>
        <p:nvPicPr>
          <p:cNvPr id="24" name="Picture 23" descr=" đảm bảo tính an toàn khi sử dụng thuốc như trang bị đồ bảo hộ lao động khi pha, phun thuốc, cất giữ thuốc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4486" r="54241" b="59212"/>
          <a:stretch>
            <a:fillRect/>
          </a:stretch>
        </p:blipFill>
        <p:spPr bwMode="auto">
          <a:xfrm>
            <a:off x="1328058" y="2111826"/>
            <a:ext cx="1219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p.schreinemachers\Google Drive\M&amp;E\EVALUATIONS\Baseline AIA\Pictures\Toxicity symbols\p211 (1)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56" t="2042" r="6266" b="82316"/>
          <a:stretch>
            <a:fillRect/>
          </a:stretch>
        </p:blipFill>
        <p:spPr bwMode="auto">
          <a:xfrm>
            <a:off x="1190172" y="3657600"/>
            <a:ext cx="1381760" cy="1295400"/>
          </a:xfrm>
          <a:prstGeom prst="rect">
            <a:avLst/>
          </a:prstGeom>
          <a:noFill/>
        </p:spPr>
      </p:pic>
      <p:pic>
        <p:nvPicPr>
          <p:cNvPr id="2051" name="Picture 3" descr="C:\Users\p.schreinemachers\Google Drive\M&amp;E\EVALUATIONS\Baseline AIA\Pictures\Toxicity symbols\3.7.55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86" t="44822" b="13754"/>
          <a:stretch>
            <a:fillRect/>
          </a:stretch>
        </p:blipFill>
        <p:spPr bwMode="auto">
          <a:xfrm>
            <a:off x="2438400" y="3628572"/>
            <a:ext cx="1371600" cy="1410158"/>
          </a:xfrm>
          <a:prstGeom prst="rect">
            <a:avLst/>
          </a:prstGeom>
          <a:noFill/>
        </p:spPr>
      </p:pic>
      <p:pic>
        <p:nvPicPr>
          <p:cNvPr id="2053" name="Picture 5" descr="http://upload.wikimedia.org/wikipedia/commons/thumb/5/53/Skull_and_crossbones.svg/1066px-Skull_and_crossbones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6273" y="8411029"/>
            <a:ext cx="713917" cy="685799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3630" y="903516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423886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3976914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424714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7818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8345712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390</Words>
  <Application>Microsoft Office PowerPoint</Application>
  <PresentationFormat>A4 Paper (210x297 mm)</PresentationFormat>
  <Paragraphs>127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新細明體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Pepijn Schreinemachers</dc:creator>
  <cp:lastModifiedBy>Pepijn</cp:lastModifiedBy>
  <cp:revision>359</cp:revision>
  <cp:lastPrinted>2015-06-03T03:37:35Z</cp:lastPrinted>
  <dcterms:created xsi:type="dcterms:W3CDTF">2013-10-21T07:37:14Z</dcterms:created>
  <dcterms:modified xsi:type="dcterms:W3CDTF">2016-08-24T06:27:04Z</dcterms:modified>
</cp:coreProperties>
</file>